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12984163" cy="64928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47"/>
    <p:restoredTop sz="94646"/>
  </p:normalViewPr>
  <p:slideViewPr>
    <p:cSldViewPr snapToGrid="0" snapToObjects="1">
      <p:cViewPr>
        <p:scale>
          <a:sx n="100" d="100"/>
          <a:sy n="100" d="100"/>
        </p:scale>
        <p:origin x="941" y="432"/>
      </p:cViewPr>
      <p:guideLst>
        <p:guide orient="horz" pos="2045"/>
        <p:guide pos="40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F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686300" cy="649287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461000" y="1981200"/>
            <a:ext cx="6858000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1" i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marL="216438" marR="0" lvl="0" indent="-216438" algn="l" defTabSz="865754" rtl="0" eaLnBrk="1" fontAlgn="auto" latinLnBrk="0" hangingPunct="1">
              <a:lnSpc>
                <a:spcPct val="90000"/>
              </a:lnSpc>
              <a:spcBef>
                <a:spcPts val="947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Name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 hasCustomPrompt="1"/>
          </p:nvPr>
        </p:nvSpPr>
        <p:spPr>
          <a:xfrm>
            <a:off x="5461000" y="3035300"/>
            <a:ext cx="6858000" cy="774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marL="216438" marR="0" lvl="0" indent="-216438" algn="l" defTabSz="865754" rtl="0" eaLnBrk="1" fontAlgn="auto" latinLnBrk="0" hangingPunct="1">
              <a:lnSpc>
                <a:spcPct val="90000"/>
              </a:lnSpc>
              <a:spcBef>
                <a:spcPts val="947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dirty="0" smtClean="0"/>
              <a:t>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3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1" r="1125"/>
          <a:stretch/>
        </p:blipFill>
        <p:spPr>
          <a:xfrm>
            <a:off x="0" y="-1"/>
            <a:ext cx="12984163" cy="649287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5310267" y="481559"/>
            <a:ext cx="6742033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800" b="1" i="0" dirty="0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#FLUFIGHTER</a:t>
            </a:r>
            <a:endParaRPr lang="en-US" sz="6800" b="1" i="0" dirty="0">
              <a:solidFill>
                <a:schemeClr val="bg1"/>
              </a:solidFill>
              <a:latin typeface="Myriad Pro" charset="0"/>
              <a:ea typeface="Myriad Pro" charset="0"/>
              <a:cs typeface="Myriad Pro" charset="0"/>
            </a:endParaRPr>
          </a:p>
        </p:txBody>
      </p:sp>
      <p:cxnSp>
        <p:nvCxnSpPr>
          <p:cNvPr id="10" name="Straight Connector 9"/>
          <p:cNvCxnSpPr/>
          <p:nvPr userDrawn="1"/>
        </p:nvCxnSpPr>
        <p:spPr>
          <a:xfrm flipV="1">
            <a:off x="5076254" y="474902"/>
            <a:ext cx="0" cy="1139247"/>
          </a:xfrm>
          <a:prstGeom prst="line">
            <a:avLst/>
          </a:prstGeom>
          <a:ln w="76200" cap="rnd">
            <a:solidFill>
              <a:srgbClr val="FFC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2844">
            <a:off x="8931698" y="5273424"/>
            <a:ext cx="3701449" cy="930502"/>
          </a:xfrm>
          <a:prstGeom prst="rect">
            <a:avLst/>
          </a:prstGeom>
        </p:spPr>
      </p:pic>
      <p:sp>
        <p:nvSpPr>
          <p:cNvPr id="12" name="TextBox 11"/>
          <p:cNvSpPr txBox="1"/>
          <p:nvPr userDrawn="1"/>
        </p:nvSpPr>
        <p:spPr>
          <a:xfrm>
            <a:off x="5361067" y="5556929"/>
            <a:ext cx="4695461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i="0" dirty="0" err="1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cdc.gov</a:t>
            </a:r>
            <a:r>
              <a:rPr lang="en-US" sz="2900" b="1" i="0" dirty="0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/</a:t>
            </a:r>
            <a:r>
              <a:rPr lang="en-US" sz="2900" b="1" i="0" dirty="0" err="1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flufighters</a:t>
            </a:r>
            <a:endParaRPr lang="en-US" sz="2900" b="1" i="0" dirty="0">
              <a:solidFill>
                <a:schemeClr val="bg1"/>
              </a:solidFill>
              <a:latin typeface="Myriad Pro" charset="0"/>
              <a:ea typeface="Myriad Pro" charset="0"/>
              <a:cs typeface="Myriad Pr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98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865754" rtl="0" eaLnBrk="1" latinLnBrk="0" hangingPunct="1">
        <a:lnSpc>
          <a:spcPct val="90000"/>
        </a:lnSpc>
        <a:spcBef>
          <a:spcPct val="0"/>
        </a:spcBef>
        <a:buNone/>
        <a:defRPr sz="416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6438" indent="-216438" algn="l" defTabSz="865754" rtl="0" eaLnBrk="1" latinLnBrk="0" hangingPunct="1">
        <a:lnSpc>
          <a:spcPct val="90000"/>
        </a:lnSpc>
        <a:spcBef>
          <a:spcPts val="947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1pPr>
      <a:lvl2pPr marL="649315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2272" kern="1200">
          <a:solidFill>
            <a:schemeClr val="tx1"/>
          </a:solidFill>
          <a:latin typeface="+mn-lt"/>
          <a:ea typeface="+mn-ea"/>
          <a:cs typeface="+mn-cs"/>
        </a:defRPr>
      </a:lvl2pPr>
      <a:lvl3pPr marL="1082192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894" kern="1200">
          <a:solidFill>
            <a:schemeClr val="tx1"/>
          </a:solidFill>
          <a:latin typeface="+mn-lt"/>
          <a:ea typeface="+mn-ea"/>
          <a:cs typeface="+mn-cs"/>
        </a:defRPr>
      </a:lvl3pPr>
      <a:lvl4pPr marL="1515069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4pPr>
      <a:lvl5pPr marL="1947946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5pPr>
      <a:lvl6pPr marL="2380823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6pPr>
      <a:lvl7pPr marL="2813700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7pPr>
      <a:lvl8pPr marL="3246577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8pPr>
      <a:lvl9pPr marL="3679454" indent="-216438" algn="l" defTabSz="865754" rtl="0" eaLnBrk="1" latinLnBrk="0" hangingPunct="1">
        <a:lnSpc>
          <a:spcPct val="90000"/>
        </a:lnSpc>
        <a:spcBef>
          <a:spcPts val="473"/>
        </a:spcBef>
        <a:buFont typeface="Arial" panose="020B0604020202020204" pitchFamily="34" charset="0"/>
        <a:buChar char="•"/>
        <a:defRPr sz="17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1pPr>
      <a:lvl2pPr marL="432877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2pPr>
      <a:lvl3pPr marL="865754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3pPr>
      <a:lvl4pPr marL="1298631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4pPr>
      <a:lvl5pPr marL="1731508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5pPr>
      <a:lvl6pPr marL="2164385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6pPr>
      <a:lvl7pPr marL="2597262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7pPr>
      <a:lvl8pPr marL="3030139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8pPr>
      <a:lvl9pPr marL="3463016" algn="l" defTabSz="865754" rtl="0" eaLnBrk="1" latinLnBrk="0" hangingPunct="1">
        <a:defRPr sz="17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335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sentation5" id="{DB6524C1-0DEE-F44A-9E7C-DBB16B72669B}" vid="{C143EEEF-FECF-204F-B553-43BA685B9C5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Eamonn Donnelly</dc:creator>
  <cp:lastModifiedBy>Blank</cp:lastModifiedBy>
  <cp:revision>2</cp:revision>
  <dcterms:created xsi:type="dcterms:W3CDTF">2017-11-21T21:04:21Z</dcterms:created>
  <dcterms:modified xsi:type="dcterms:W3CDTF">2017-12-07T17:11:09Z</dcterms:modified>
</cp:coreProperties>
</file>