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56" r:id="rId2"/>
  </p:sldIdLst>
  <p:sldSz cx="15243175" cy="8001000"/>
  <p:notesSz cx="6858000" cy="9144000"/>
  <p:defaultTextStyle>
    <a:defPPr>
      <a:defRPr lang="en-US"/>
    </a:defPPr>
    <a:lvl1pPr marL="0" algn="l" defTabSz="664083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1pPr>
    <a:lvl2pPr marL="664083" algn="l" defTabSz="664083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2pPr>
    <a:lvl3pPr marL="1328166" algn="l" defTabSz="664083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3pPr>
    <a:lvl4pPr marL="1992249" algn="l" defTabSz="664083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4pPr>
    <a:lvl5pPr marL="2656332" algn="l" defTabSz="664083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5pPr>
    <a:lvl6pPr marL="3320415" algn="l" defTabSz="664083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6pPr>
    <a:lvl7pPr marL="3984498" algn="l" defTabSz="664083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7pPr>
    <a:lvl8pPr marL="4648581" algn="l" defTabSz="664083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8pPr>
    <a:lvl9pPr marL="5312664" algn="l" defTabSz="664083" rtl="0" eaLnBrk="1" latinLnBrk="0" hangingPunct="1">
      <a:defRPr sz="2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520">
          <p15:clr>
            <a:srgbClr val="A4A3A4"/>
          </p15:clr>
        </p15:guide>
        <p15:guide id="2" pos="480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scaleToFitPaper="1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600"/>
    <a:srgbClr val="E8B72A"/>
    <a:srgbClr val="9ABE8F"/>
    <a:srgbClr val="7D18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56" autoAdjust="0"/>
    <p:restoredTop sz="94597"/>
  </p:normalViewPr>
  <p:slideViewPr>
    <p:cSldViewPr snapToGrid="0" snapToObjects="1">
      <p:cViewPr>
        <p:scale>
          <a:sx n="70" d="100"/>
          <a:sy n="70" d="100"/>
        </p:scale>
        <p:origin x="-91" y="288"/>
      </p:cViewPr>
      <p:guideLst>
        <p:guide orient="horz" pos="2520"/>
        <p:guide pos="4801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10" Type="http://schemas.microsoft.com/office/2015/10/relationships/revisionInfo" Target="revisionInfo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7C41E6-46B6-4E4F-838B-7C2FCAC6ECD7}" type="datetimeFigureOut">
              <a:rPr lang="en-US" smtClean="0"/>
              <a:t>12/7/2017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90538" y="1143000"/>
            <a:ext cx="58769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B5C77B-0F2E-324C-80FB-25BAC8A1D8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61783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F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/>
          </p:cNvSpPr>
          <p:nvPr>
            <p:ph type="pic" sz="quarter" idx="10"/>
          </p:nvPr>
        </p:nvSpPr>
        <p:spPr>
          <a:xfrm>
            <a:off x="-1" y="0"/>
            <a:ext cx="5276539" cy="8001000"/>
          </a:xfrm>
          <a:prstGeom prst="rect">
            <a:avLst/>
          </a:prstGeom>
          <a:ln w="28575">
            <a:noFill/>
          </a:ln>
        </p:spPr>
        <p:txBody>
          <a:bodyPr/>
          <a:lstStyle/>
          <a:p>
            <a:r>
              <a:rPr lang="en-US" dirty="0" smtClean="0"/>
              <a:t>Drag picture to placeholder or click icon to add</a:t>
            </a:r>
            <a:endParaRPr lang="en-US" dirty="0"/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432844">
            <a:off x="10288344" y="6422974"/>
            <a:ext cx="4512031" cy="1134274"/>
          </a:xfrm>
          <a:prstGeom prst="rect">
            <a:avLst/>
          </a:prstGeom>
        </p:spPr>
      </p:pic>
      <p:sp>
        <p:nvSpPr>
          <p:cNvPr id="14" name="TextBox 13"/>
          <p:cNvSpPr txBox="1"/>
          <p:nvPr userDrawn="1"/>
        </p:nvSpPr>
        <p:spPr>
          <a:xfrm>
            <a:off x="5996067" y="411132"/>
            <a:ext cx="8844197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0" b="1" i="0" dirty="0" smtClean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rPr>
              <a:t>#FLUFIGHTER</a:t>
            </a:r>
            <a:endParaRPr lang="en-US" sz="9000" b="1" i="0" dirty="0">
              <a:solidFill>
                <a:schemeClr val="bg1"/>
              </a:solidFill>
              <a:latin typeface="Myriad Pro" charset="0"/>
              <a:ea typeface="Myriad Pro" charset="0"/>
              <a:cs typeface="Myriad Pro" charset="0"/>
            </a:endParaRPr>
          </a:p>
        </p:txBody>
      </p:sp>
      <p:cxnSp>
        <p:nvCxnSpPr>
          <p:cNvPr id="6" name="Straight Connector 5"/>
          <p:cNvCxnSpPr/>
          <p:nvPr userDrawn="1"/>
        </p:nvCxnSpPr>
        <p:spPr>
          <a:xfrm flipV="1">
            <a:off x="5711254" y="614602"/>
            <a:ext cx="0" cy="1139247"/>
          </a:xfrm>
          <a:prstGeom prst="line">
            <a:avLst/>
          </a:prstGeom>
          <a:ln w="76200" cap="rnd">
            <a:solidFill>
              <a:srgbClr val="FFC600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 userDrawn="1"/>
        </p:nvSpPr>
        <p:spPr>
          <a:xfrm>
            <a:off x="6130977" y="6834609"/>
            <a:ext cx="463196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400" b="1" i="0" dirty="0" err="1" smtClean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rPr>
              <a:t>cdc.gov</a:t>
            </a:r>
            <a:r>
              <a:rPr lang="en-US" sz="3400" b="1" i="0" dirty="0" smtClean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rPr>
              <a:t>/</a:t>
            </a:r>
            <a:r>
              <a:rPr lang="en-US" sz="3400" b="1" i="0" dirty="0" err="1" smtClean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rPr>
              <a:t>flufighters</a:t>
            </a:r>
            <a:endParaRPr lang="en-US" sz="3400" b="1" i="0" dirty="0">
              <a:solidFill>
                <a:schemeClr val="bg1"/>
              </a:solidFill>
              <a:latin typeface="Myriad Pro" charset="0"/>
              <a:ea typeface="Myriad Pro" charset="0"/>
              <a:cs typeface="Myriad Pro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 hasCustomPrompt="1"/>
          </p:nvPr>
        </p:nvSpPr>
        <p:spPr>
          <a:xfrm>
            <a:off x="6130925" y="2128838"/>
            <a:ext cx="8350250" cy="89917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4000" b="1" i="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marL="498062" marR="0" lvl="0" indent="-498062" algn="l" defTabSz="66408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4500" dirty="0" smtClean="0">
                <a:latin typeface="Myriad Pro" charset="0"/>
                <a:ea typeface="Myriad Pro" charset="0"/>
                <a:cs typeface="Myriad Pro" charset="0"/>
              </a:rPr>
              <a:t>Name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 hasCustomPrompt="1"/>
          </p:nvPr>
        </p:nvSpPr>
        <p:spPr>
          <a:xfrm>
            <a:off x="6130925" y="3184843"/>
            <a:ext cx="8350250" cy="8625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000">
                <a:solidFill>
                  <a:schemeClr val="bg1"/>
                </a:solidFill>
                <a:latin typeface="Myriad Pro" charset="0"/>
                <a:ea typeface="Myriad Pro" charset="0"/>
                <a:cs typeface="Myriad Pro" charset="0"/>
              </a:defRPr>
            </a:lvl1pPr>
          </a:lstStyle>
          <a:p>
            <a:pPr marL="498062" marR="0" lvl="0" indent="-498062" algn="l" defTabSz="664083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000" dirty="0" smtClean="0">
                <a:latin typeface="Myriad Pro" charset="0"/>
                <a:ea typeface="Myriad Pro" charset="0"/>
                <a:cs typeface="Myriad Pro" charset="0"/>
              </a:rPr>
              <a:t>Title</a:t>
            </a:r>
            <a:endParaRPr lang="en-US" dirty="0"/>
          </a:p>
        </p:txBody>
      </p:sp>
    </p:spTree>
    <p:extLst/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5240000" cy="800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3972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</p:sldLayoutIdLst>
  <p:txStyles>
    <p:titleStyle>
      <a:lvl1pPr algn="ctr" defTabSz="664083" rtl="0" eaLnBrk="1" latinLnBrk="0" hangingPunct="1">
        <a:spcBef>
          <a:spcPct val="0"/>
        </a:spcBef>
        <a:buNone/>
        <a:defRPr sz="6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98062" indent="-498062" algn="l" defTabSz="664083" rtl="0" eaLnBrk="1" latinLnBrk="0" hangingPunct="1">
        <a:spcBef>
          <a:spcPct val="20000"/>
        </a:spcBef>
        <a:buFont typeface="Arial"/>
        <a:buChar char="•"/>
        <a:defRPr sz="4600" kern="1200">
          <a:solidFill>
            <a:schemeClr val="tx1"/>
          </a:solidFill>
          <a:latin typeface="+mn-lt"/>
          <a:ea typeface="+mn-ea"/>
          <a:cs typeface="+mn-cs"/>
        </a:defRPr>
      </a:lvl1pPr>
      <a:lvl2pPr marL="1079135" indent="-415052" algn="l" defTabSz="664083" rtl="0" eaLnBrk="1" latinLnBrk="0" hangingPunct="1">
        <a:spcBef>
          <a:spcPct val="20000"/>
        </a:spcBef>
        <a:buFont typeface="Arial"/>
        <a:buChar char="–"/>
        <a:defRPr sz="4100" kern="1200">
          <a:solidFill>
            <a:schemeClr val="tx1"/>
          </a:solidFill>
          <a:latin typeface="+mn-lt"/>
          <a:ea typeface="+mn-ea"/>
          <a:cs typeface="+mn-cs"/>
        </a:defRPr>
      </a:lvl2pPr>
      <a:lvl3pPr marL="1660208" indent="-332042" algn="l" defTabSz="664083" rtl="0" eaLnBrk="1" latinLnBrk="0" hangingPunct="1">
        <a:spcBef>
          <a:spcPct val="20000"/>
        </a:spcBef>
        <a:buFont typeface="Arial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324291" indent="-332042" algn="l" defTabSz="664083" rtl="0" eaLnBrk="1" latinLnBrk="0" hangingPunct="1">
        <a:spcBef>
          <a:spcPct val="20000"/>
        </a:spcBef>
        <a:buFont typeface="Arial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4pPr>
      <a:lvl5pPr marL="2988374" indent="-332042" algn="l" defTabSz="664083" rtl="0" eaLnBrk="1" latinLnBrk="0" hangingPunct="1">
        <a:spcBef>
          <a:spcPct val="20000"/>
        </a:spcBef>
        <a:buFont typeface="Arial"/>
        <a:buChar char="»"/>
        <a:defRPr sz="2900" kern="1200">
          <a:solidFill>
            <a:schemeClr val="tx1"/>
          </a:solidFill>
          <a:latin typeface="+mn-lt"/>
          <a:ea typeface="+mn-ea"/>
          <a:cs typeface="+mn-cs"/>
        </a:defRPr>
      </a:lvl5pPr>
      <a:lvl6pPr marL="3652457" indent="-332042" algn="l" defTabSz="664083" rtl="0" eaLnBrk="1" latinLnBrk="0" hangingPunct="1">
        <a:spcBef>
          <a:spcPct val="20000"/>
        </a:spcBef>
        <a:buFont typeface="Arial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6pPr>
      <a:lvl7pPr marL="4316540" indent="-332042" algn="l" defTabSz="664083" rtl="0" eaLnBrk="1" latinLnBrk="0" hangingPunct="1">
        <a:spcBef>
          <a:spcPct val="20000"/>
        </a:spcBef>
        <a:buFont typeface="Arial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7pPr>
      <a:lvl8pPr marL="4980623" indent="-332042" algn="l" defTabSz="664083" rtl="0" eaLnBrk="1" latinLnBrk="0" hangingPunct="1">
        <a:spcBef>
          <a:spcPct val="20000"/>
        </a:spcBef>
        <a:buFont typeface="Arial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8pPr>
      <a:lvl9pPr marL="5644706" indent="-332042" algn="l" defTabSz="664083" rtl="0" eaLnBrk="1" latinLnBrk="0" hangingPunct="1">
        <a:spcBef>
          <a:spcPct val="20000"/>
        </a:spcBef>
        <a:buFont typeface="Arial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6408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64083" algn="l" defTabSz="66408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328166" algn="l" defTabSz="66408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3pPr>
      <a:lvl4pPr marL="1992249" algn="l" defTabSz="66408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4pPr>
      <a:lvl5pPr marL="2656332" algn="l" defTabSz="66408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5pPr>
      <a:lvl6pPr marL="3320415" algn="l" defTabSz="66408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6pPr>
      <a:lvl7pPr marL="3984498" algn="l" defTabSz="66408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7pPr>
      <a:lvl8pPr marL="4648581" algn="l" defTabSz="66408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8pPr>
      <a:lvl9pPr marL="5312664" algn="l" defTabSz="664083" rtl="0" eaLnBrk="1" latinLnBrk="0" hangingPunct="1">
        <a:defRPr sz="2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/>
          <p:cNvSpPr>
            <a:spLocks noGrp="1"/>
          </p:cNvSpPr>
          <p:nvPr>
            <p:ph type="pic" sz="quarter" idx="10"/>
          </p:nvPr>
        </p:nvSpPr>
        <p:spPr/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56350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DC Colors">
      <a:dk1>
        <a:sysClr val="windowText" lastClr="000000"/>
      </a:dk1>
      <a:lt1>
        <a:sysClr val="window" lastClr="FFFFFF"/>
      </a:lt1>
      <a:dk2>
        <a:srgbClr val="7D186D"/>
      </a:dk2>
      <a:lt2>
        <a:srgbClr val="9ABE8F"/>
      </a:lt2>
      <a:accent1>
        <a:srgbClr val="7D046D"/>
      </a:accent1>
      <a:accent2>
        <a:srgbClr val="9ABE8F"/>
      </a:accent2>
      <a:accent3>
        <a:srgbClr val="7D176D"/>
      </a:accent3>
      <a:accent4>
        <a:srgbClr val="9ABE8F"/>
      </a:accent4>
      <a:accent5>
        <a:srgbClr val="7D176D"/>
      </a:accent5>
      <a:accent6>
        <a:srgbClr val="FFFFFF"/>
      </a:accent6>
      <a:hlink>
        <a:srgbClr val="000000"/>
      </a:hlink>
      <a:folHlink>
        <a:srgbClr val="7D186D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="" xmlns:thm15="http://schemas.microsoft.com/office/thememl/2012/main" name="Presentation2" id="{5E6D86C4-A5EC-AE4C-A7A1-A3F15415F7D6}" vid="{DCE14510-1BEC-0240-B380-A9471DB91F2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</TotalTime>
  <Words>0</Words>
  <Application>Microsoft Office PowerPoint</Application>
  <PresentationFormat>Custom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Eamonn Donnelly</dc:creator>
  <cp:lastModifiedBy>Blank</cp:lastModifiedBy>
  <cp:revision>2</cp:revision>
  <dcterms:created xsi:type="dcterms:W3CDTF">2017-11-20T22:21:23Z</dcterms:created>
  <dcterms:modified xsi:type="dcterms:W3CDTF">2017-12-07T17:11:44Z</dcterms:modified>
</cp:coreProperties>
</file>